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8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8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1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2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4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9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00B6-4A8B-4AFB-A594-9E287F6B369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4120F-E204-44CD-BA47-976283A6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مظاهر الشخصية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8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ea typeface="Calibri"/>
              </a:rPr>
              <a:t> ( مظاهر </a:t>
            </a:r>
            <a:r>
              <a:rPr lang="ar-IQ" dirty="0" err="1">
                <a:ea typeface="Calibri"/>
              </a:rPr>
              <a:t>الشخصيه</a:t>
            </a:r>
            <a:r>
              <a:rPr lang="ar-IQ" dirty="0">
                <a:ea typeface="Calibri"/>
              </a:rPr>
              <a:t> ) . فهناك مظاهر عديده </a:t>
            </a:r>
            <a:r>
              <a:rPr lang="ar-IQ" dirty="0" err="1">
                <a:ea typeface="Calibri"/>
              </a:rPr>
              <a:t>للشخصيه</a:t>
            </a:r>
            <a:r>
              <a:rPr lang="ar-IQ" dirty="0">
                <a:ea typeface="Calibri"/>
              </a:rPr>
              <a:t> هي المظهر الجسمي , المظهر الاجتماعي , المظهر العقلي , المظهر العاطفي , ومظهر الطبع , مظهر السلوك , وفي ما يلي شرح موجز لهذه المظاهر . </a:t>
            </a:r>
            <a:endParaRPr lang="en-US" sz="2400" dirty="0"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ea typeface="Calibri"/>
              </a:rPr>
              <a:t>المظهر الجسمي يعتبر من المظاهر </a:t>
            </a:r>
            <a:r>
              <a:rPr lang="ar-IQ" dirty="0" err="1">
                <a:ea typeface="Calibri"/>
              </a:rPr>
              <a:t>المهمه</a:t>
            </a:r>
            <a:r>
              <a:rPr lang="ar-IQ" dirty="0">
                <a:ea typeface="Calibri"/>
              </a:rPr>
              <a:t> </a:t>
            </a:r>
            <a:r>
              <a:rPr lang="ar-IQ" dirty="0" err="1">
                <a:ea typeface="Calibri"/>
              </a:rPr>
              <a:t>للشخصيه</a:t>
            </a:r>
            <a:r>
              <a:rPr lang="ar-IQ" dirty="0">
                <a:ea typeface="Calibri"/>
              </a:rPr>
              <a:t> فهو اضافه الى كونه يحدد نوع تصرفات الفرد وسلوكه كما ذكرنا سابقا فهو في الوقت نفسه يحدد تصرفات الناس نحوه . فالشخص الطويل القوي جميل المنظر الذي يتصف بصفات سلوكيه معينه . </a:t>
            </a:r>
            <a:r>
              <a:rPr lang="ar-IQ" dirty="0" err="1">
                <a:ea typeface="Calibri"/>
              </a:rPr>
              <a:t>متاثرة</a:t>
            </a:r>
            <a:r>
              <a:rPr lang="ar-IQ" dirty="0">
                <a:ea typeface="Calibri"/>
              </a:rPr>
              <a:t> بهذه الصفات </a:t>
            </a:r>
            <a:r>
              <a:rPr lang="ar-IQ" dirty="0" err="1">
                <a:ea typeface="Calibri"/>
              </a:rPr>
              <a:t>الجسميه</a:t>
            </a:r>
            <a:r>
              <a:rPr lang="ar-IQ" dirty="0">
                <a:ea typeface="Calibri"/>
              </a:rPr>
              <a:t> سوف يعامل من قبل الناس والمجتمع معامله </a:t>
            </a:r>
            <a:r>
              <a:rPr lang="ar-IQ" dirty="0" err="1">
                <a:ea typeface="Calibri"/>
              </a:rPr>
              <a:t>مختلفه</a:t>
            </a:r>
            <a:r>
              <a:rPr lang="ar-IQ" dirty="0">
                <a:ea typeface="Calibri"/>
              </a:rPr>
              <a:t> عن الشخص الصغير والضعيف , وهكذا يتعامل هذان الشخصان مع الناس بشكل مختلف ويتعامل الناس معهم بشكل مختلف ايضا . </a:t>
            </a:r>
            <a:endParaRPr lang="en-US" sz="2400" dirty="0"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085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300" dirty="0">
                <a:solidFill>
                  <a:prstClr val="black"/>
                </a:solidFill>
                <a:ea typeface="Calibri"/>
              </a:rPr>
              <a:t>ا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ضافه الى المظهر الجسمي فأن المظهر الاجتماعي الذي يتعلق بحسن التعامل مع الناس والتعاطف معهم هو من المظاهر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المهمه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. فالاتزان في التعامل مع الناس وتكوين علاقات طيبه معهم هي من الصفات التي تحدد جانبا مهما من جوانب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. 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800" dirty="0">
                <a:solidFill>
                  <a:prstClr val="black"/>
                </a:solidFill>
                <a:ea typeface="Calibri"/>
              </a:rPr>
              <a:t>اما المظهر العقلي فهو دليل مهم وميزان من موازين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المهمه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في عالمنا المتحضر .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فالحكمه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في التصرف وضبط الاعصاب والهدوء في المواقف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الصعبه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وعدم الانفعال ووزن الامور وعدم الانجراف في التيارات </a:t>
            </a:r>
            <a:r>
              <a:rPr lang="ar-IQ" sz="2800" dirty="0" err="1">
                <a:solidFill>
                  <a:prstClr val="black"/>
                </a:solidFill>
                <a:ea typeface="Calibri"/>
              </a:rPr>
              <a:t>المختلفه</a:t>
            </a:r>
            <a:r>
              <a:rPr lang="ar-IQ" sz="2800" dirty="0">
                <a:solidFill>
                  <a:prstClr val="black"/>
                </a:solidFill>
                <a:ea typeface="Calibri"/>
              </a:rPr>
              <a:t> بشكل عاطفي هي من المظاهر التي يستخدمها الناس في الحكم على شخصيه الفرد</a:t>
            </a:r>
            <a:r>
              <a:rPr lang="ar-IQ" sz="1300" dirty="0">
                <a:solidFill>
                  <a:prstClr val="black"/>
                </a:solidFill>
                <a:ea typeface="Calibri"/>
              </a:rPr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7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>
                <a:solidFill>
                  <a:prstClr val="black"/>
                </a:solidFill>
                <a:ea typeface="Calibri"/>
              </a:rPr>
              <a:t>اضافه الى المظهر الجسمي فأن المظهر الاجتماعي الذي يتعلق بحسن التعامل مع الناس والتعاطف معهم هو من المظاهر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المهمه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 فالاتزان في التعامل مع الناس وتكوين علاقات طيبه معهم هي من الصفات التي تحدد جانبا مهما من جوانب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 </a:t>
            </a:r>
            <a:endParaRPr lang="en-US" sz="16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>
                <a:solidFill>
                  <a:prstClr val="black"/>
                </a:solidFill>
                <a:ea typeface="Calibri"/>
              </a:rPr>
              <a:t>اما المظهر العقلي فهو دليل مهم وميزان من موازين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المهمه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في عالمنا المتحضر .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فالحكمه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في التصرف وضبط الاعصاب والهدوء في المواقف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الصعبه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وعدم الانفعال ووزن الامور وعدم الانجراف في التيارات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المختلفه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بشكل عاطفي هي من المظاهر التي يستخدمها الناس في الحكم على شخصيه الفرد 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0586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مظاهر الشخصية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مظاهر الشخصية</dc:title>
  <dc:creator>Maher</dc:creator>
  <cp:lastModifiedBy>Maher</cp:lastModifiedBy>
  <cp:revision>1</cp:revision>
  <dcterms:created xsi:type="dcterms:W3CDTF">2018-12-09T19:30:08Z</dcterms:created>
  <dcterms:modified xsi:type="dcterms:W3CDTF">2018-12-09T19:33:05Z</dcterms:modified>
</cp:coreProperties>
</file>